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EF11-D8AF-4EEA-8288-5A8A4DA16340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9DA5-044B-4380-A8E0-40B9A970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5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dirty="0" smtClean="0"/>
              <a:t>Scholastic Aptitude Test (SAT)</a:t>
            </a:r>
            <a:br>
              <a:rPr lang="en-US" dirty="0" smtClean="0"/>
            </a:br>
            <a:r>
              <a:rPr lang="en-US" dirty="0" smtClean="0"/>
              <a:t> Mean Scores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Comparison of RCPS, 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Virginia, and the Nation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Released October 2014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Donna Matthews\AppData\Local\Microsoft\Windows\Temporary Internet Files\Content.IE5\VFEJD5Y8\MP9004423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"/>
            <a:ext cx="188976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nna Matthews\AppData\Local\Microsoft\Windows\Temporary Internet Files\Content.IE5\01LNSC05\MP90042278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2195371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455" y="2743200"/>
            <a:ext cx="8530997" cy="3795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a typeface="Calibri"/>
                <a:cs typeface="Times New Roman"/>
              </a:rPr>
              <a:t>The Commonwealth’s public school graduates outscored their nationwide peers on all three subsections of the college admissions test:</a:t>
            </a:r>
            <a:endParaRPr lang="en-US" sz="2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ea typeface="Calibri"/>
                <a:cs typeface="Times New Roman"/>
              </a:rPr>
              <a:t>Virginia Public Schools mean score in reading of 515 was 23 points higher than the national mean, </a:t>
            </a:r>
            <a:r>
              <a:rPr lang="en-US" b="1" dirty="0">
                <a:ea typeface="Calibri"/>
                <a:cs typeface="Times New Roman"/>
              </a:rPr>
              <a:t>Rappahannock County High School mean score was 35 points higher than the state mean and </a:t>
            </a:r>
            <a:r>
              <a:rPr lang="en-US" b="1" dirty="0" smtClean="0">
                <a:ea typeface="Calibri"/>
                <a:cs typeface="Times New Roman"/>
              </a:rPr>
              <a:t>58 </a:t>
            </a:r>
            <a:r>
              <a:rPr lang="en-US" b="1" dirty="0">
                <a:ea typeface="Calibri"/>
                <a:cs typeface="Times New Roman"/>
              </a:rPr>
              <a:t>points higher than the national mean</a:t>
            </a:r>
            <a:r>
              <a:rPr lang="en-US" dirty="0">
                <a:ea typeface="Calibri"/>
                <a:cs typeface="Times New Roman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ea typeface="Calibri"/>
                <a:cs typeface="Times New Roman"/>
              </a:rPr>
              <a:t>Virginia Public Schools mean score in math of 512 was 11 points higher than the national mean, </a:t>
            </a:r>
            <a:r>
              <a:rPr lang="en-US" b="1" dirty="0">
                <a:ea typeface="Calibri"/>
                <a:cs typeface="Times New Roman"/>
              </a:rPr>
              <a:t>Rappahannock County High School mean score was also 11 points higher than the national mean.</a:t>
            </a:r>
            <a:endParaRPr lang="en-US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>
                <a:ea typeface="Calibri"/>
                <a:cs typeface="Times New Roman"/>
              </a:rPr>
              <a:t>Virginia Public Schools mean score </a:t>
            </a:r>
            <a:r>
              <a:rPr lang="en-US">
                <a:ea typeface="Calibri"/>
                <a:cs typeface="Times New Roman"/>
              </a:rPr>
              <a:t>in </a:t>
            </a:r>
            <a:r>
              <a:rPr lang="en-US" smtClean="0">
                <a:ea typeface="Calibri"/>
                <a:cs typeface="Times New Roman"/>
              </a:rPr>
              <a:t>writing</a:t>
            </a:r>
            <a:r>
              <a:rPr lang="en-US" smtClean="0">
                <a:ea typeface="Calibri"/>
                <a:cs typeface="Times New Roman"/>
              </a:rPr>
              <a:t> </a:t>
            </a:r>
            <a:r>
              <a:rPr lang="en-US" dirty="0">
                <a:ea typeface="Calibri"/>
                <a:cs typeface="Times New Roman"/>
              </a:rPr>
              <a:t>of 493 was  15 points higher than the national mean, </a:t>
            </a:r>
            <a:r>
              <a:rPr lang="en-US" b="1" dirty="0">
                <a:ea typeface="Calibri"/>
                <a:cs typeface="Times New Roman"/>
              </a:rPr>
              <a:t>Rappahannock County High School mean score was 6 points higher than the state mean and 21 points higher than the national mean</a:t>
            </a:r>
            <a:r>
              <a:rPr lang="en-US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3407229" y="1892527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9000" y="1905000"/>
            <a:ext cx="457200" cy="4572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35077"/>
              </p:ext>
            </p:extLst>
          </p:nvPr>
        </p:nvGraphicFramePr>
        <p:xfrm>
          <a:off x="152400" y="457200"/>
          <a:ext cx="8716051" cy="2036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895"/>
                <a:gridCol w="1109315"/>
                <a:gridCol w="792368"/>
                <a:gridCol w="554658"/>
                <a:gridCol w="1030079"/>
                <a:gridCol w="1098759"/>
                <a:gridCol w="775488"/>
                <a:gridCol w="1284288"/>
                <a:gridCol w="750002"/>
                <a:gridCol w="687199"/>
              </a:tblGrid>
              <a:tr h="0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2014 SAT Mean Scores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214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Group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Critical Reading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Mathematics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4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Rappahannock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Virginia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Rappahannock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Virginia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Rappahannock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Virginia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3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Scores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512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499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6585857" y="1819275"/>
            <a:ext cx="457200" cy="4667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6800" y="1828800"/>
            <a:ext cx="457200" cy="4572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1400" y="1839459"/>
            <a:ext cx="457200" cy="4572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183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Scholastic Aptitude Test (SAT)  Mean Scores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Mean Scores</dc:title>
  <dc:creator>Donna Matthews</dc:creator>
  <cp:lastModifiedBy>Donna Matthews</cp:lastModifiedBy>
  <cp:revision>6</cp:revision>
  <dcterms:created xsi:type="dcterms:W3CDTF">2014-10-10T00:12:46Z</dcterms:created>
  <dcterms:modified xsi:type="dcterms:W3CDTF">2014-10-10T15:07:55Z</dcterms:modified>
</cp:coreProperties>
</file>